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7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6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3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12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45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5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15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3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3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40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31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46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88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BBE5F-1862-0D43-AFAC-ED7AB14BE3F2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EAF06-5897-8640-B81C-EBD5119A4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99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InClass</a:t>
            </a:r>
            <a:r>
              <a:rPr lang="en-US" dirty="0" smtClean="0"/>
              <a:t> Assignment 8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Carlos Rosario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809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Image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927" y="1825625"/>
            <a:ext cx="6500146" cy="4351338"/>
          </a:xfrm>
        </p:spPr>
      </p:pic>
    </p:spTree>
    <p:extLst>
      <p:ext uri="{BB962C8B-B14F-4D97-AF65-F5344CB8AC3E}">
        <p14:creationId xmlns:p14="http://schemas.microsoft.com/office/powerpoint/2010/main" val="1031135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gradient in x direction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553" y="1365658"/>
            <a:ext cx="8430893" cy="5367391"/>
          </a:xfrm>
        </p:spPr>
      </p:pic>
    </p:spTree>
    <p:extLst>
      <p:ext uri="{BB962C8B-B14F-4D97-AF65-F5344CB8AC3E}">
        <p14:creationId xmlns:p14="http://schemas.microsoft.com/office/powerpoint/2010/main" val="1943906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</a:t>
            </a:r>
            <a:r>
              <a:rPr lang="en-US" dirty="0" smtClean="0"/>
              <a:t>of gradient in y direction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019" y="1405211"/>
            <a:ext cx="8279962" cy="5342949"/>
          </a:xfrm>
        </p:spPr>
      </p:pic>
    </p:spTree>
    <p:extLst>
      <p:ext uri="{BB962C8B-B14F-4D97-AF65-F5344CB8AC3E}">
        <p14:creationId xmlns:p14="http://schemas.microsoft.com/office/powerpoint/2010/main" val="137829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gradient detection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57" y="1263593"/>
            <a:ext cx="8334702" cy="5487289"/>
          </a:xfrm>
        </p:spPr>
      </p:pic>
    </p:spTree>
    <p:extLst>
      <p:ext uri="{BB962C8B-B14F-4D97-AF65-F5344CB8AC3E}">
        <p14:creationId xmlns:p14="http://schemas.microsoft.com/office/powerpoint/2010/main" val="763390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 detection visualization for threshold = 1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966" y="1690688"/>
            <a:ext cx="7515921" cy="4973663"/>
          </a:xfrm>
        </p:spPr>
      </p:pic>
    </p:spTree>
    <p:extLst>
      <p:ext uri="{BB962C8B-B14F-4D97-AF65-F5344CB8AC3E}">
        <p14:creationId xmlns:p14="http://schemas.microsoft.com/office/powerpoint/2010/main" val="61193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 detection visualization for threshold = 10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261" y="1690688"/>
            <a:ext cx="7559478" cy="4973147"/>
          </a:xfrm>
        </p:spPr>
      </p:pic>
    </p:spTree>
    <p:extLst>
      <p:ext uri="{BB962C8B-B14F-4D97-AF65-F5344CB8AC3E}">
        <p14:creationId xmlns:p14="http://schemas.microsoft.com/office/powerpoint/2010/main" val="23257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 detection visualization for threshold = 50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102" y="1223458"/>
            <a:ext cx="8194621" cy="5493098"/>
          </a:xfrm>
        </p:spPr>
      </p:pic>
    </p:spTree>
    <p:extLst>
      <p:ext uri="{BB962C8B-B14F-4D97-AF65-F5344CB8AC3E}">
        <p14:creationId xmlns:p14="http://schemas.microsoft.com/office/powerpoint/2010/main" val="346955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44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InClass Assignment 8 </vt:lpstr>
      <vt:lpstr>Input Image</vt:lpstr>
      <vt:lpstr>Visualization of gradient in x direction</vt:lpstr>
      <vt:lpstr>Visualization of gradient in y direction</vt:lpstr>
      <vt:lpstr>Visualization of gradient detection</vt:lpstr>
      <vt:lpstr>Edge detection visualization for threshold = 1 </vt:lpstr>
      <vt:lpstr>Edge detection visualization for threshold = 10</vt:lpstr>
      <vt:lpstr>Edge detection visualization for threshold = 50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InClass Assignment 8 </dc:title>
  <dc:creator>Rosario, Carlos</dc:creator>
  <cp:lastModifiedBy>Rosario, Carlos</cp:lastModifiedBy>
  <cp:revision>2</cp:revision>
  <dcterms:created xsi:type="dcterms:W3CDTF">2016-09-29T15:55:03Z</dcterms:created>
  <dcterms:modified xsi:type="dcterms:W3CDTF">2016-09-29T16:06:16Z</dcterms:modified>
</cp:coreProperties>
</file>

<file path=docProps/thumbnail.jpeg>
</file>